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3" r:id="rId6"/>
    <p:sldId id="259" r:id="rId7"/>
    <p:sldId id="288" r:id="rId8"/>
    <p:sldId id="289" r:id="rId9"/>
    <p:sldId id="262" r:id="rId10"/>
    <p:sldId id="261" r:id="rId11"/>
    <p:sldId id="260" r:id="rId12"/>
    <p:sldId id="335" r:id="rId13"/>
    <p:sldId id="286" r:id="rId14"/>
    <p:sldId id="290" r:id="rId15"/>
    <p:sldId id="268" r:id="rId16"/>
    <p:sldId id="310" r:id="rId17"/>
    <p:sldId id="266" r:id="rId18"/>
    <p:sldId id="269" r:id="rId19"/>
    <p:sldId id="273" r:id="rId20"/>
    <p:sldId id="270" r:id="rId21"/>
    <p:sldId id="271" r:id="rId22"/>
    <p:sldId id="272" r:id="rId23"/>
    <p:sldId id="274" r:id="rId24"/>
    <p:sldId id="275" r:id="rId25"/>
    <p:sldId id="277" r:id="rId26"/>
    <p:sldId id="306" r:id="rId27"/>
    <p:sldId id="307" r:id="rId28"/>
    <p:sldId id="276" r:id="rId29"/>
    <p:sldId id="280" r:id="rId30"/>
    <p:sldId id="281" r:id="rId31"/>
    <p:sldId id="282" r:id="rId32"/>
    <p:sldId id="283" r:id="rId33"/>
    <p:sldId id="284" r:id="rId34"/>
    <p:sldId id="292" r:id="rId35"/>
    <p:sldId id="285" r:id="rId36"/>
    <p:sldId id="293" r:id="rId37"/>
    <p:sldId id="331" r:id="rId38"/>
    <p:sldId id="333" r:id="rId39"/>
    <p:sldId id="279" r:id="rId40"/>
    <p:sldId id="317" r:id="rId41"/>
    <p:sldId id="305" r:id="rId42"/>
    <p:sldId id="312" r:id="rId43"/>
    <p:sldId id="311" r:id="rId44"/>
    <p:sldId id="313" r:id="rId45"/>
    <p:sldId id="308" r:id="rId46"/>
    <p:sldId id="291" r:id="rId47"/>
    <p:sldId id="295" r:id="rId48"/>
    <p:sldId id="336" r:id="rId49"/>
    <p:sldId id="309" r:id="rId50"/>
    <p:sldId id="303" r:id="rId51"/>
    <p:sldId id="302" r:id="rId52"/>
    <p:sldId id="304" r:id="rId53"/>
    <p:sldId id="315" r:id="rId54"/>
    <p:sldId id="332" r:id="rId55"/>
    <p:sldId id="314" r:id="rId56"/>
    <p:sldId id="278" r:id="rId57"/>
    <p:sldId id="294" r:id="rId58"/>
    <p:sldId id="296" r:id="rId59"/>
    <p:sldId id="298" r:id="rId60"/>
    <p:sldId id="297" r:id="rId61"/>
    <p:sldId id="300" r:id="rId62"/>
    <p:sldId id="301" r:id="rId63"/>
    <p:sldId id="287" r:id="rId64"/>
    <p:sldId id="316" r:id="rId65"/>
    <p:sldId id="318" r:id="rId66"/>
    <p:sldId id="319" r:id="rId67"/>
    <p:sldId id="320" r:id="rId68"/>
    <p:sldId id="321" r:id="rId69"/>
    <p:sldId id="323" r:id="rId70"/>
    <p:sldId id="322" r:id="rId71"/>
    <p:sldId id="324" r:id="rId72"/>
    <p:sldId id="325" r:id="rId73"/>
    <p:sldId id="334" r:id="rId74"/>
    <p:sldId id="328" r:id="rId75"/>
    <p:sldId id="327" r:id="rId76"/>
    <p:sldId id="326" r:id="rId77"/>
    <p:sldId id="330" r:id="rId7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3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EB7B-1964-467C-AE94-E4473C0C651C}" type="datetimeFigureOut">
              <a:rPr lang="pl-PL" smtClean="0"/>
              <a:t>2015-12-10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B8AB-7806-4BFE-B27D-5E0FD2E55D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666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EB7B-1964-467C-AE94-E4473C0C651C}" type="datetimeFigureOut">
              <a:rPr lang="pl-PL" smtClean="0"/>
              <a:t>2015-12-10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B8AB-7806-4BFE-B27D-5E0FD2E55D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76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EB7B-1964-467C-AE94-E4473C0C651C}" type="datetimeFigureOut">
              <a:rPr lang="pl-PL" smtClean="0"/>
              <a:t>2015-12-10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B8AB-7806-4BFE-B27D-5E0FD2E55D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61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EB7B-1964-467C-AE94-E4473C0C651C}" type="datetimeFigureOut">
              <a:rPr lang="pl-PL" smtClean="0"/>
              <a:t>2015-12-10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B8AB-7806-4BFE-B27D-5E0FD2E55D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75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EB7B-1964-467C-AE94-E4473C0C651C}" type="datetimeFigureOut">
              <a:rPr lang="pl-PL" smtClean="0"/>
              <a:t>2015-12-10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B8AB-7806-4BFE-B27D-5E0FD2E55D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66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EB7B-1964-467C-AE94-E4473C0C651C}" type="datetimeFigureOut">
              <a:rPr lang="pl-PL" smtClean="0"/>
              <a:t>2015-12-10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B8AB-7806-4BFE-B27D-5E0FD2E55D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90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EB7B-1964-467C-AE94-E4473C0C651C}" type="datetimeFigureOut">
              <a:rPr lang="pl-PL" smtClean="0"/>
              <a:t>2015-12-10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B8AB-7806-4BFE-B27D-5E0FD2E55D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408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EB7B-1964-467C-AE94-E4473C0C651C}" type="datetimeFigureOut">
              <a:rPr lang="pl-PL" smtClean="0"/>
              <a:t>2015-12-10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B8AB-7806-4BFE-B27D-5E0FD2E55D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72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EB7B-1964-467C-AE94-E4473C0C651C}" type="datetimeFigureOut">
              <a:rPr lang="pl-PL" smtClean="0"/>
              <a:t>2015-12-10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B8AB-7806-4BFE-B27D-5E0FD2E55D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760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EB7B-1964-467C-AE94-E4473C0C651C}" type="datetimeFigureOut">
              <a:rPr lang="pl-PL" smtClean="0"/>
              <a:t>2015-12-10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B8AB-7806-4BFE-B27D-5E0FD2E55D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38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EB7B-1964-467C-AE94-E4473C0C651C}" type="datetimeFigureOut">
              <a:rPr lang="pl-PL" smtClean="0"/>
              <a:t>2015-12-10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B8AB-7806-4BFE-B27D-5E0FD2E55D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86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8EB7B-1964-467C-AE94-E4473C0C651C}" type="datetimeFigureOut">
              <a:rPr lang="pl-PL" smtClean="0"/>
              <a:t>2015-12-10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0B8AB-7806-4BFE-B27D-5E0FD2E55D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026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arszawa.mazowsze.pl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8667" y="202831"/>
            <a:ext cx="11435644" cy="616373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  <a:latin typeface="Banff" pitchFamily="2" charset="0"/>
              </a:rPr>
              <a:t/>
            </a:r>
            <a:br>
              <a:rPr lang="pl-PL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dirty="0" smtClean="0">
                <a:solidFill>
                  <a:srgbClr val="FF0000"/>
                </a:solidFill>
                <a:latin typeface="Banff" pitchFamily="2" charset="0"/>
              </a:rPr>
              <a:t/>
            </a:r>
            <a:br>
              <a:rPr lang="pl-PL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dirty="0" smtClean="0">
                <a:solidFill>
                  <a:srgbClr val="FF0000"/>
                </a:solidFill>
                <a:latin typeface="Banff" pitchFamily="2" charset="0"/>
              </a:rPr>
              <a:t/>
            </a:r>
            <a:br>
              <a:rPr lang="pl-PL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dirty="0" smtClean="0">
                <a:solidFill>
                  <a:srgbClr val="FF0000"/>
                </a:solidFill>
                <a:latin typeface="Banff" pitchFamily="2" charset="0"/>
              </a:rPr>
              <a:t/>
            </a:r>
            <a:br>
              <a:rPr lang="pl-PL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dirty="0" smtClean="0">
                <a:solidFill>
                  <a:srgbClr val="FF0000"/>
                </a:solidFill>
                <a:latin typeface="Banff" pitchFamily="2" charset="0"/>
              </a:rPr>
              <a:t/>
            </a:r>
            <a:br>
              <a:rPr lang="pl-PL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dirty="0" smtClean="0">
                <a:solidFill>
                  <a:srgbClr val="FF0000"/>
                </a:solidFill>
                <a:latin typeface="Banff" pitchFamily="2" charset="0"/>
              </a:rPr>
              <a:t/>
            </a:r>
            <a:br>
              <a:rPr lang="pl-PL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dirty="0" smtClean="0">
                <a:solidFill>
                  <a:srgbClr val="FF0000"/>
                </a:solidFill>
                <a:latin typeface="Banff" pitchFamily="2" charset="0"/>
              </a:rPr>
              <a:t/>
            </a:r>
            <a:br>
              <a:rPr lang="pl-PL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dirty="0">
                <a:solidFill>
                  <a:srgbClr val="FF0000"/>
                </a:solidFill>
                <a:latin typeface="Banff" pitchFamily="2" charset="0"/>
              </a:rPr>
              <a:t/>
            </a:r>
            <a:br>
              <a:rPr lang="pl-PL" dirty="0">
                <a:solidFill>
                  <a:srgbClr val="FF0000"/>
                </a:solidFill>
                <a:latin typeface="Banff" pitchFamily="2" charset="0"/>
              </a:rPr>
            </a:br>
            <a:r>
              <a:rPr lang="pl-PL" dirty="0" smtClean="0">
                <a:solidFill>
                  <a:srgbClr val="FF0000"/>
                </a:solidFill>
                <a:latin typeface="Banff" pitchFamily="2" charset="0"/>
              </a:rPr>
              <a:t/>
            </a:r>
            <a:br>
              <a:rPr lang="pl-PL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dirty="0" smtClean="0">
                <a:solidFill>
                  <a:srgbClr val="FF0000"/>
                </a:solidFill>
                <a:latin typeface="Banff" pitchFamily="2" charset="0"/>
              </a:rPr>
              <a:t/>
            </a:r>
            <a:br>
              <a:rPr lang="pl-PL" dirty="0" smtClean="0">
                <a:solidFill>
                  <a:srgbClr val="FF0000"/>
                </a:solidFill>
                <a:latin typeface="Banff" pitchFamily="2" charset="0"/>
              </a:rPr>
            </a:br>
            <a:endParaRPr lang="pl-PL" dirty="0">
              <a:solidFill>
                <a:srgbClr val="FF0000"/>
              </a:solidFill>
              <a:latin typeface="Banff" pitchFamily="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rot="10800000" flipV="1">
            <a:off x="-68497" y="202829"/>
            <a:ext cx="11996575" cy="6186681"/>
          </a:xfrm>
        </p:spPr>
        <p:txBody>
          <a:bodyPr>
            <a:normAutofit fontScale="92500" lnSpcReduction="10000"/>
          </a:bodyPr>
          <a:lstStyle/>
          <a:p>
            <a:r>
              <a:rPr lang="pl-PL" sz="4800" dirty="0" smtClean="0">
                <a:solidFill>
                  <a:srgbClr val="FF0000"/>
                </a:solidFill>
                <a:latin typeface="Banff" pitchFamily="2" charset="0"/>
              </a:rPr>
              <a:t/>
            </a:r>
            <a:br>
              <a:rPr lang="pl-PL" sz="4800" dirty="0" smtClean="0">
                <a:solidFill>
                  <a:srgbClr val="FF0000"/>
                </a:solidFill>
                <a:latin typeface="Banff" pitchFamily="2" charset="0"/>
              </a:rPr>
            </a:br>
            <a:endParaRPr lang="pl-PL" sz="4800" dirty="0" smtClean="0">
              <a:solidFill>
                <a:srgbClr val="FF0000"/>
              </a:solidFill>
              <a:latin typeface="Banff" pitchFamily="2" charset="0"/>
            </a:endParaRPr>
          </a:p>
          <a:p>
            <a:r>
              <a:rPr lang="pl-PL" sz="4800" dirty="0" smtClean="0">
                <a:solidFill>
                  <a:srgbClr val="FF0000"/>
                </a:solidFill>
                <a:latin typeface="Banff" pitchFamily="2" charset="0"/>
              </a:rPr>
              <a:t/>
            </a:r>
            <a:br>
              <a:rPr lang="pl-PL" sz="4800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sz="4800" dirty="0" smtClean="0">
                <a:solidFill>
                  <a:srgbClr val="FF0000"/>
                </a:solidFill>
                <a:latin typeface="Banff" pitchFamily="2" charset="0"/>
              </a:rPr>
              <a:t/>
            </a:r>
            <a:br>
              <a:rPr lang="pl-PL" sz="4800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sz="6500" dirty="0" smtClean="0">
                <a:solidFill>
                  <a:srgbClr val="FF0000"/>
                </a:solidFill>
                <a:latin typeface="Banff" pitchFamily="2" charset="0"/>
              </a:rPr>
              <a:t>Represje </a:t>
            </a:r>
            <a:r>
              <a:rPr lang="pl-PL" sz="6500" dirty="0">
                <a:solidFill>
                  <a:srgbClr val="FF0000"/>
                </a:solidFill>
                <a:latin typeface="Banff" pitchFamily="2" charset="0"/>
              </a:rPr>
              <a:t/>
            </a:r>
            <a:br>
              <a:rPr lang="pl-PL" sz="6500" dirty="0">
                <a:solidFill>
                  <a:srgbClr val="FF0000"/>
                </a:solidFill>
                <a:latin typeface="Banff" pitchFamily="2" charset="0"/>
              </a:rPr>
            </a:br>
            <a:r>
              <a:rPr lang="pl-PL" sz="6500" dirty="0">
                <a:solidFill>
                  <a:srgbClr val="FF0000"/>
                </a:solidFill>
                <a:latin typeface="Banff" pitchFamily="2" charset="0"/>
              </a:rPr>
              <a:t>wobec pracowników mediów </a:t>
            </a:r>
            <a:r>
              <a:rPr lang="pl-PL" sz="5400" dirty="0">
                <a:solidFill>
                  <a:srgbClr val="FF0000"/>
                </a:solidFill>
                <a:latin typeface="Banff" pitchFamily="2" charset="0"/>
              </a:rPr>
              <a:t/>
            </a:r>
            <a:br>
              <a:rPr lang="pl-PL" sz="5400" dirty="0">
                <a:solidFill>
                  <a:srgbClr val="FF0000"/>
                </a:solidFill>
                <a:latin typeface="Banff" pitchFamily="2" charset="0"/>
              </a:rPr>
            </a:br>
            <a:r>
              <a:rPr lang="pl-PL" sz="5400" dirty="0">
                <a:solidFill>
                  <a:srgbClr val="FF0000"/>
                </a:solidFill>
                <a:latin typeface="Banff" pitchFamily="2" charset="0"/>
              </a:rPr>
              <a:t>po </a:t>
            </a:r>
            <a:r>
              <a:rPr lang="pl-PL" sz="5400" dirty="0" smtClean="0">
                <a:solidFill>
                  <a:srgbClr val="FF0000"/>
                </a:solidFill>
                <a:latin typeface="Banff" pitchFamily="2" charset="0"/>
              </a:rPr>
              <a:t>wprowadzeniu</a:t>
            </a:r>
            <a:br>
              <a:rPr lang="pl-PL" sz="5400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sz="5400" dirty="0" smtClean="0">
                <a:solidFill>
                  <a:srgbClr val="FF0000"/>
                </a:solidFill>
                <a:latin typeface="Banff" pitchFamily="2" charset="0"/>
              </a:rPr>
              <a:t>Stanu Wojennego 13.12.1981r.</a:t>
            </a:r>
            <a:br>
              <a:rPr lang="pl-PL" sz="5400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sz="5400" dirty="0" smtClean="0">
                <a:solidFill>
                  <a:srgbClr val="FF0000"/>
                </a:solidFill>
                <a:latin typeface="Banff" pitchFamily="2" charset="0"/>
              </a:rPr>
              <a:t/>
            </a:r>
            <a:br>
              <a:rPr lang="pl-PL" sz="5400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sz="3200" dirty="0" smtClean="0">
                <a:solidFill>
                  <a:srgbClr val="FF0000"/>
                </a:solidFill>
                <a:latin typeface="Banff" pitchFamily="2" charset="0"/>
              </a:rPr>
              <a:t>Warszawa, 10 grudnia 2015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8" y="380416"/>
            <a:ext cx="2283762" cy="228376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289" y="202829"/>
            <a:ext cx="3393679" cy="295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34" y="2011680"/>
            <a:ext cx="3028649" cy="416528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88" y="225394"/>
            <a:ext cx="5916789" cy="813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04"/>
    </mc:Choice>
    <mc:Fallback xmlns="">
      <p:transition advTm="410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3" y="1417983"/>
            <a:ext cx="11927333" cy="3407033"/>
          </a:xfrm>
        </p:spPr>
      </p:pic>
    </p:spTree>
    <p:extLst>
      <p:ext uri="{BB962C8B-B14F-4D97-AF65-F5344CB8AC3E}">
        <p14:creationId xmlns:p14="http://schemas.microsoft.com/office/powerpoint/2010/main" val="4325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3" y="0"/>
            <a:ext cx="8865524" cy="6445975"/>
          </a:xfrm>
        </p:spPr>
      </p:pic>
    </p:spTree>
    <p:extLst>
      <p:ext uri="{BB962C8B-B14F-4D97-AF65-F5344CB8AC3E}">
        <p14:creationId xmlns:p14="http://schemas.microsoft.com/office/powerpoint/2010/main" val="115532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03" y="365125"/>
            <a:ext cx="4908628" cy="6352343"/>
          </a:xfrm>
        </p:spPr>
      </p:pic>
    </p:spTree>
    <p:extLst>
      <p:ext uri="{BB962C8B-B14F-4D97-AF65-F5344CB8AC3E}">
        <p14:creationId xmlns:p14="http://schemas.microsoft.com/office/powerpoint/2010/main" val="36774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68"/>
    </mc:Choice>
    <mc:Fallback xmlns="">
      <p:transition advTm="416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185" y="-97642"/>
            <a:ext cx="5374813" cy="6955642"/>
          </a:xfrm>
        </p:spPr>
      </p:pic>
    </p:spTree>
    <p:extLst>
      <p:ext uri="{BB962C8B-B14F-4D97-AF65-F5344CB8AC3E}">
        <p14:creationId xmlns:p14="http://schemas.microsoft.com/office/powerpoint/2010/main" val="368987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31" y="112480"/>
            <a:ext cx="6153200" cy="6563414"/>
          </a:xfrm>
        </p:spPr>
      </p:pic>
    </p:spTree>
    <p:extLst>
      <p:ext uri="{BB962C8B-B14F-4D97-AF65-F5344CB8AC3E}">
        <p14:creationId xmlns:p14="http://schemas.microsoft.com/office/powerpoint/2010/main" val="203244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22" y="259644"/>
            <a:ext cx="9372569" cy="6374542"/>
          </a:xfrm>
        </p:spPr>
      </p:pic>
    </p:spTree>
    <p:extLst>
      <p:ext uri="{BB962C8B-B14F-4D97-AF65-F5344CB8AC3E}">
        <p14:creationId xmlns:p14="http://schemas.microsoft.com/office/powerpoint/2010/main" val="239839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9"/>
    </mc:Choice>
    <mc:Fallback xmlns="">
      <p:transition advTm="400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211" y="-370068"/>
            <a:ext cx="5074075" cy="7228068"/>
          </a:xfrm>
        </p:spPr>
      </p:pic>
    </p:spTree>
    <p:extLst>
      <p:ext uri="{BB962C8B-B14F-4D97-AF65-F5344CB8AC3E}">
        <p14:creationId xmlns:p14="http://schemas.microsoft.com/office/powerpoint/2010/main" val="132236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73" y="121805"/>
            <a:ext cx="4788748" cy="6736195"/>
          </a:xfrm>
        </p:spPr>
      </p:pic>
    </p:spTree>
    <p:extLst>
      <p:ext uri="{BB962C8B-B14F-4D97-AF65-F5344CB8AC3E}">
        <p14:creationId xmlns:p14="http://schemas.microsoft.com/office/powerpoint/2010/main" val="8975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643" y="-153039"/>
            <a:ext cx="6282392" cy="6899845"/>
          </a:xfrm>
        </p:spPr>
      </p:pic>
    </p:spTree>
    <p:extLst>
      <p:ext uri="{BB962C8B-B14F-4D97-AF65-F5344CB8AC3E}">
        <p14:creationId xmlns:p14="http://schemas.microsoft.com/office/powerpoint/2010/main" val="248106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9118" y="-1"/>
            <a:ext cx="10492971" cy="165946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    </a:t>
            </a:r>
            <a:r>
              <a:rPr lang="pl-PL" sz="6000" dirty="0" smtClean="0">
                <a:solidFill>
                  <a:srgbClr val="FF0000"/>
                </a:solidFill>
                <a:latin typeface="Banff" pitchFamily="2" charset="0"/>
              </a:rPr>
              <a:t>Nie </a:t>
            </a:r>
            <a:r>
              <a:rPr lang="pl-PL" sz="6000" dirty="0" smtClean="0">
                <a:solidFill>
                  <a:srgbClr val="FF0000"/>
                </a:solidFill>
                <a:latin typeface="Banff" pitchFamily="2" charset="0"/>
              </a:rPr>
              <a:t>zapomnijmy tamtych dni</a:t>
            </a:r>
            <a:r>
              <a:rPr lang="pl-PL" sz="6000" dirty="0" smtClean="0">
                <a:solidFill>
                  <a:srgbClr val="FF0000"/>
                </a:solidFill>
                <a:latin typeface="Banff" pitchFamily="2" charset="0"/>
              </a:rPr>
              <a:t>…</a:t>
            </a:r>
            <a:br>
              <a:rPr lang="pl-PL" sz="6000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sz="5400" dirty="0" smtClean="0">
                <a:solidFill>
                  <a:srgbClr val="FF0000"/>
                </a:solidFill>
                <a:latin typeface="Banff" pitchFamily="2" charset="0"/>
              </a:rPr>
              <a:t>                       </a:t>
            </a:r>
            <a:r>
              <a:rPr lang="pl-PL" sz="3600" dirty="0" smtClean="0">
                <a:solidFill>
                  <a:srgbClr val="FF0000"/>
                </a:solidFill>
                <a:latin typeface="Banff" pitchFamily="2" charset="0"/>
              </a:rPr>
              <a:t>Zygmunt Gutowski </a:t>
            </a:r>
            <a:br>
              <a:rPr lang="pl-PL" sz="3600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sz="3600" dirty="0" smtClean="0">
                <a:solidFill>
                  <a:srgbClr val="FF0000"/>
                </a:solidFill>
                <a:latin typeface="Banff" pitchFamily="2" charset="0"/>
              </a:rPr>
              <a:t>                                      </a:t>
            </a:r>
            <a:r>
              <a:rPr lang="pl-PL" sz="2700" dirty="0" smtClean="0">
                <a:solidFill>
                  <a:srgbClr val="FF0000"/>
                </a:solidFill>
                <a:latin typeface="Banff" pitchFamily="2" charset="0"/>
              </a:rPr>
              <a:t>Solidarność RTV</a:t>
            </a:r>
            <a:endParaRPr lang="pl-PL" sz="2700" dirty="0">
              <a:solidFill>
                <a:srgbClr val="FF0000"/>
              </a:solidFill>
              <a:latin typeface="Banff" pitchFamily="2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63" y="2348322"/>
            <a:ext cx="7780711" cy="4411888"/>
          </a:xfrm>
        </p:spPr>
      </p:pic>
    </p:spTree>
    <p:extLst>
      <p:ext uri="{BB962C8B-B14F-4D97-AF65-F5344CB8AC3E}">
        <p14:creationId xmlns:p14="http://schemas.microsoft.com/office/powerpoint/2010/main" val="42408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379" y="-255412"/>
            <a:ext cx="4873929" cy="6889965"/>
          </a:xfrm>
        </p:spPr>
      </p:pic>
    </p:spTree>
    <p:extLst>
      <p:ext uri="{BB962C8B-B14F-4D97-AF65-F5344CB8AC3E}">
        <p14:creationId xmlns:p14="http://schemas.microsoft.com/office/powerpoint/2010/main" val="291087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42" y="198147"/>
            <a:ext cx="4446953" cy="6484875"/>
          </a:xfrm>
        </p:spPr>
      </p:pic>
    </p:spTree>
    <p:extLst>
      <p:ext uri="{BB962C8B-B14F-4D97-AF65-F5344CB8AC3E}">
        <p14:creationId xmlns:p14="http://schemas.microsoft.com/office/powerpoint/2010/main" val="88205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36" y="191627"/>
            <a:ext cx="10399307" cy="6444266"/>
          </a:xfrm>
        </p:spPr>
      </p:pic>
    </p:spTree>
    <p:extLst>
      <p:ext uri="{BB962C8B-B14F-4D97-AF65-F5344CB8AC3E}">
        <p14:creationId xmlns:p14="http://schemas.microsoft.com/office/powerpoint/2010/main" val="381275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64" y="158045"/>
            <a:ext cx="5661734" cy="7890577"/>
          </a:xfrm>
        </p:spPr>
      </p:pic>
    </p:spTree>
    <p:extLst>
      <p:ext uri="{BB962C8B-B14F-4D97-AF65-F5344CB8AC3E}">
        <p14:creationId xmlns:p14="http://schemas.microsoft.com/office/powerpoint/2010/main" val="400818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627" y="179294"/>
            <a:ext cx="9051967" cy="6156639"/>
          </a:xfrm>
        </p:spPr>
      </p:pic>
    </p:spTree>
    <p:extLst>
      <p:ext uri="{BB962C8B-B14F-4D97-AF65-F5344CB8AC3E}">
        <p14:creationId xmlns:p14="http://schemas.microsoft.com/office/powerpoint/2010/main" val="98641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09" y="151719"/>
            <a:ext cx="8707181" cy="6530386"/>
          </a:xfrm>
        </p:spPr>
      </p:pic>
    </p:spTree>
    <p:extLst>
      <p:ext uri="{BB962C8B-B14F-4D97-AF65-F5344CB8AC3E}">
        <p14:creationId xmlns:p14="http://schemas.microsoft.com/office/powerpoint/2010/main" val="394297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98" y="0"/>
            <a:ext cx="9076603" cy="6551316"/>
          </a:xfrm>
        </p:spPr>
      </p:pic>
    </p:spTree>
    <p:extLst>
      <p:ext uri="{BB962C8B-B14F-4D97-AF65-F5344CB8AC3E}">
        <p14:creationId xmlns:p14="http://schemas.microsoft.com/office/powerpoint/2010/main" val="2890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21" y="365125"/>
            <a:ext cx="8881352" cy="6214198"/>
          </a:xfrm>
        </p:spPr>
      </p:pic>
    </p:spTree>
    <p:extLst>
      <p:ext uri="{BB962C8B-B14F-4D97-AF65-F5344CB8AC3E}">
        <p14:creationId xmlns:p14="http://schemas.microsoft.com/office/powerpoint/2010/main" val="347885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37" y="-460065"/>
            <a:ext cx="7241510" cy="6889854"/>
          </a:xfrm>
        </p:spPr>
      </p:pic>
    </p:spTree>
    <p:extLst>
      <p:ext uri="{BB962C8B-B14F-4D97-AF65-F5344CB8AC3E}">
        <p14:creationId xmlns:p14="http://schemas.microsoft.com/office/powerpoint/2010/main" val="27204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645" y="-187025"/>
            <a:ext cx="5121272" cy="6856580"/>
          </a:xfrm>
        </p:spPr>
      </p:pic>
    </p:spTree>
    <p:extLst>
      <p:ext uri="{BB962C8B-B14F-4D97-AF65-F5344CB8AC3E}">
        <p14:creationId xmlns:p14="http://schemas.microsoft.com/office/powerpoint/2010/main" val="333605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30" y="467872"/>
            <a:ext cx="7685758" cy="5203190"/>
          </a:xfrm>
        </p:spPr>
      </p:pic>
    </p:spTree>
    <p:extLst>
      <p:ext uri="{BB962C8B-B14F-4D97-AF65-F5344CB8AC3E}">
        <p14:creationId xmlns:p14="http://schemas.microsoft.com/office/powerpoint/2010/main" val="359983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81" y="0"/>
            <a:ext cx="8618037" cy="6463529"/>
          </a:xfrm>
        </p:spPr>
      </p:pic>
    </p:spTree>
    <p:extLst>
      <p:ext uri="{BB962C8B-B14F-4D97-AF65-F5344CB8AC3E}">
        <p14:creationId xmlns:p14="http://schemas.microsoft.com/office/powerpoint/2010/main" val="2490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83" y="0"/>
            <a:ext cx="8427633" cy="6320725"/>
          </a:xfrm>
        </p:spPr>
      </p:pic>
    </p:spTree>
    <p:extLst>
      <p:ext uri="{BB962C8B-B14F-4D97-AF65-F5344CB8AC3E}">
        <p14:creationId xmlns:p14="http://schemas.microsoft.com/office/powerpoint/2010/main" val="320913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38" y="-5590"/>
            <a:ext cx="8625053" cy="6468790"/>
          </a:xfrm>
        </p:spPr>
      </p:pic>
    </p:spTree>
    <p:extLst>
      <p:ext uri="{BB962C8B-B14F-4D97-AF65-F5344CB8AC3E}">
        <p14:creationId xmlns:p14="http://schemas.microsoft.com/office/powerpoint/2010/main" val="198019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6" y="0"/>
            <a:ext cx="10419149" cy="5860771"/>
          </a:xfrm>
        </p:spPr>
      </p:pic>
    </p:spTree>
    <p:extLst>
      <p:ext uri="{BB962C8B-B14F-4D97-AF65-F5344CB8AC3E}">
        <p14:creationId xmlns:p14="http://schemas.microsoft.com/office/powerpoint/2010/main" val="148613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7" y="174953"/>
            <a:ext cx="11059999" cy="6221250"/>
          </a:xfrm>
        </p:spPr>
      </p:pic>
    </p:spTree>
    <p:extLst>
      <p:ext uri="{BB962C8B-B14F-4D97-AF65-F5344CB8AC3E}">
        <p14:creationId xmlns:p14="http://schemas.microsoft.com/office/powerpoint/2010/main" val="29707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61" y="-466164"/>
            <a:ext cx="12140371" cy="6828959"/>
          </a:xfrm>
        </p:spPr>
      </p:pic>
    </p:spTree>
    <p:extLst>
      <p:ext uri="{BB962C8B-B14F-4D97-AF65-F5344CB8AC3E}">
        <p14:creationId xmlns:p14="http://schemas.microsoft.com/office/powerpoint/2010/main" val="62240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48" y="-404057"/>
            <a:ext cx="5347353" cy="7668457"/>
          </a:xfrm>
        </p:spPr>
      </p:pic>
    </p:spTree>
    <p:extLst>
      <p:ext uri="{BB962C8B-B14F-4D97-AF65-F5344CB8AC3E}">
        <p14:creationId xmlns:p14="http://schemas.microsoft.com/office/powerpoint/2010/main" val="427383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849"/>
    </mc:Choice>
    <mc:Fallback xmlns="">
      <p:transition advTm="3849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20" y="124178"/>
            <a:ext cx="8783101" cy="6560217"/>
          </a:xfrm>
        </p:spPr>
      </p:pic>
    </p:spTree>
    <p:extLst>
      <p:ext uri="{BB962C8B-B14F-4D97-AF65-F5344CB8AC3E}">
        <p14:creationId xmlns:p14="http://schemas.microsoft.com/office/powerpoint/2010/main" val="404534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64" y="259644"/>
            <a:ext cx="9877243" cy="6598356"/>
          </a:xfrm>
        </p:spPr>
      </p:pic>
    </p:spTree>
    <p:extLst>
      <p:ext uri="{BB962C8B-B14F-4D97-AF65-F5344CB8AC3E}">
        <p14:creationId xmlns:p14="http://schemas.microsoft.com/office/powerpoint/2010/main" val="363307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05" y="227368"/>
            <a:ext cx="4750789" cy="6630632"/>
          </a:xfrm>
        </p:spPr>
      </p:pic>
    </p:spTree>
    <p:extLst>
      <p:ext uri="{BB962C8B-B14F-4D97-AF65-F5344CB8AC3E}">
        <p14:creationId xmlns:p14="http://schemas.microsoft.com/office/powerpoint/2010/main" val="201637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02" y="737512"/>
            <a:ext cx="8714196" cy="5492840"/>
          </a:xfrm>
        </p:spPr>
      </p:pic>
    </p:spTree>
    <p:extLst>
      <p:ext uri="{BB962C8B-B14F-4D97-AF65-F5344CB8AC3E}">
        <p14:creationId xmlns:p14="http://schemas.microsoft.com/office/powerpoint/2010/main" val="20363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72" y="0"/>
            <a:ext cx="4979655" cy="6850691"/>
          </a:xfrm>
        </p:spPr>
      </p:pic>
    </p:spTree>
    <p:extLst>
      <p:ext uri="{BB962C8B-B14F-4D97-AF65-F5344CB8AC3E}">
        <p14:creationId xmlns:p14="http://schemas.microsoft.com/office/powerpoint/2010/main" val="10415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511" y="596347"/>
            <a:ext cx="13257190" cy="5795493"/>
          </a:xfrm>
        </p:spPr>
      </p:pic>
    </p:spTree>
    <p:extLst>
      <p:ext uri="{BB962C8B-B14F-4D97-AF65-F5344CB8AC3E}">
        <p14:creationId xmlns:p14="http://schemas.microsoft.com/office/powerpoint/2010/main" val="222085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52" y="1227054"/>
            <a:ext cx="11530096" cy="4717285"/>
          </a:xfrm>
        </p:spPr>
      </p:pic>
    </p:spTree>
    <p:extLst>
      <p:ext uri="{BB962C8B-B14F-4D97-AF65-F5344CB8AC3E}">
        <p14:creationId xmlns:p14="http://schemas.microsoft.com/office/powerpoint/2010/main" val="8320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35" y="502955"/>
            <a:ext cx="12246835" cy="5019746"/>
          </a:xfrm>
        </p:spPr>
      </p:pic>
    </p:spTree>
    <p:extLst>
      <p:ext uri="{BB962C8B-B14F-4D97-AF65-F5344CB8AC3E}">
        <p14:creationId xmlns:p14="http://schemas.microsoft.com/office/powerpoint/2010/main" val="26573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8" y="1120844"/>
            <a:ext cx="11954183" cy="5021537"/>
          </a:xfrm>
        </p:spPr>
      </p:pic>
    </p:spTree>
    <p:extLst>
      <p:ext uri="{BB962C8B-B14F-4D97-AF65-F5344CB8AC3E}">
        <p14:creationId xmlns:p14="http://schemas.microsoft.com/office/powerpoint/2010/main" val="82605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4093"/>
            <a:ext cx="10412896" cy="5857254"/>
          </a:xfrm>
        </p:spPr>
      </p:pic>
    </p:spTree>
    <p:extLst>
      <p:ext uri="{BB962C8B-B14F-4D97-AF65-F5344CB8AC3E}">
        <p14:creationId xmlns:p14="http://schemas.microsoft.com/office/powerpoint/2010/main" val="97016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2" y="232603"/>
            <a:ext cx="10694396" cy="6015598"/>
          </a:xfrm>
        </p:spPr>
      </p:pic>
    </p:spTree>
    <p:extLst>
      <p:ext uri="{BB962C8B-B14F-4D97-AF65-F5344CB8AC3E}">
        <p14:creationId xmlns:p14="http://schemas.microsoft.com/office/powerpoint/2010/main" val="31076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01" y="-119270"/>
            <a:ext cx="8817598" cy="6613199"/>
          </a:xfrm>
        </p:spPr>
      </p:pic>
    </p:spTree>
    <p:extLst>
      <p:ext uri="{BB962C8B-B14F-4D97-AF65-F5344CB8AC3E}">
        <p14:creationId xmlns:p14="http://schemas.microsoft.com/office/powerpoint/2010/main" val="170682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838200" y="316090"/>
            <a:ext cx="9660467" cy="4903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74" y="365126"/>
            <a:ext cx="5542896" cy="311787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74" y="3623733"/>
            <a:ext cx="5542318" cy="311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2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37" y="143435"/>
            <a:ext cx="9800930" cy="6186633"/>
          </a:xfrm>
        </p:spPr>
      </p:pic>
    </p:spTree>
    <p:extLst>
      <p:ext uri="{BB962C8B-B14F-4D97-AF65-F5344CB8AC3E}">
        <p14:creationId xmlns:p14="http://schemas.microsoft.com/office/powerpoint/2010/main" val="183634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24" y="196820"/>
            <a:ext cx="8765949" cy="6243003"/>
          </a:xfrm>
        </p:spPr>
      </p:pic>
    </p:spTree>
    <p:extLst>
      <p:ext uri="{BB962C8B-B14F-4D97-AF65-F5344CB8AC3E}">
        <p14:creationId xmlns:p14="http://schemas.microsoft.com/office/powerpoint/2010/main" val="425510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41" y="4529"/>
            <a:ext cx="4982205" cy="6853471"/>
          </a:xfrm>
        </p:spPr>
      </p:pic>
    </p:spTree>
    <p:extLst>
      <p:ext uri="{BB962C8B-B14F-4D97-AF65-F5344CB8AC3E}">
        <p14:creationId xmlns:p14="http://schemas.microsoft.com/office/powerpoint/2010/main" val="97284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15" y="-222220"/>
            <a:ext cx="8948569" cy="6860570"/>
          </a:xfrm>
        </p:spPr>
      </p:pic>
    </p:spTree>
    <p:extLst>
      <p:ext uri="{BB962C8B-B14F-4D97-AF65-F5344CB8AC3E}">
        <p14:creationId xmlns:p14="http://schemas.microsoft.com/office/powerpoint/2010/main" val="394351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57" y="-1155423"/>
            <a:ext cx="5123285" cy="7798093"/>
          </a:xfrm>
        </p:spPr>
      </p:pic>
    </p:spTree>
    <p:extLst>
      <p:ext uri="{BB962C8B-B14F-4D97-AF65-F5344CB8AC3E}">
        <p14:creationId xmlns:p14="http://schemas.microsoft.com/office/powerpoint/2010/main" val="16691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37" y="-576286"/>
            <a:ext cx="9362726" cy="7051425"/>
          </a:xfrm>
        </p:spPr>
      </p:pic>
    </p:spTree>
    <p:extLst>
      <p:ext uri="{BB962C8B-B14F-4D97-AF65-F5344CB8AC3E}">
        <p14:creationId xmlns:p14="http://schemas.microsoft.com/office/powerpoint/2010/main" val="947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12" y="175590"/>
            <a:ext cx="5030429" cy="6707240"/>
          </a:xfrm>
        </p:spPr>
      </p:pic>
    </p:spTree>
    <p:extLst>
      <p:ext uri="{BB962C8B-B14F-4D97-AF65-F5344CB8AC3E}">
        <p14:creationId xmlns:p14="http://schemas.microsoft.com/office/powerpoint/2010/main" val="40441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66" y="-433170"/>
            <a:ext cx="5685741" cy="7580989"/>
          </a:xfrm>
        </p:spPr>
      </p:pic>
    </p:spTree>
    <p:extLst>
      <p:ext uri="{BB962C8B-B14F-4D97-AF65-F5344CB8AC3E}">
        <p14:creationId xmlns:p14="http://schemas.microsoft.com/office/powerpoint/2010/main" val="14978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45" y="-87306"/>
            <a:ext cx="9455309" cy="6553093"/>
          </a:xfrm>
        </p:spPr>
      </p:pic>
    </p:spTree>
    <p:extLst>
      <p:ext uri="{BB962C8B-B14F-4D97-AF65-F5344CB8AC3E}">
        <p14:creationId xmlns:p14="http://schemas.microsoft.com/office/powerpoint/2010/main" val="68284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88" y="-610255"/>
            <a:ext cx="5143278" cy="7892123"/>
          </a:xfrm>
        </p:spPr>
      </p:pic>
    </p:spTree>
    <p:extLst>
      <p:ext uri="{BB962C8B-B14F-4D97-AF65-F5344CB8AC3E}">
        <p14:creationId xmlns:p14="http://schemas.microsoft.com/office/powerpoint/2010/main" val="27919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46" y="210178"/>
            <a:ext cx="10607619" cy="5966785"/>
          </a:xfrm>
        </p:spPr>
      </p:pic>
    </p:spTree>
    <p:extLst>
      <p:ext uri="{BB962C8B-B14F-4D97-AF65-F5344CB8AC3E}">
        <p14:creationId xmlns:p14="http://schemas.microsoft.com/office/powerpoint/2010/main" val="236926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7" y="365125"/>
            <a:ext cx="11200985" cy="6300554"/>
          </a:xfrm>
        </p:spPr>
      </p:pic>
    </p:spTree>
    <p:extLst>
      <p:ext uri="{BB962C8B-B14F-4D97-AF65-F5344CB8AC3E}">
        <p14:creationId xmlns:p14="http://schemas.microsoft.com/office/powerpoint/2010/main" val="14808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367" y="365125"/>
            <a:ext cx="9212415" cy="6146194"/>
          </a:xfrm>
        </p:spPr>
      </p:pic>
    </p:spTree>
    <p:extLst>
      <p:ext uri="{BB962C8B-B14F-4D97-AF65-F5344CB8AC3E}">
        <p14:creationId xmlns:p14="http://schemas.microsoft.com/office/powerpoint/2010/main" val="297598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089" y="0"/>
            <a:ext cx="5069821" cy="6972497"/>
          </a:xfrm>
        </p:spPr>
      </p:pic>
    </p:spTree>
    <p:extLst>
      <p:ext uri="{BB962C8B-B14F-4D97-AF65-F5344CB8AC3E}">
        <p14:creationId xmlns:p14="http://schemas.microsoft.com/office/powerpoint/2010/main" val="5921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729" y="165387"/>
            <a:ext cx="8889758" cy="6253233"/>
          </a:xfrm>
        </p:spPr>
      </p:pic>
    </p:spTree>
    <p:extLst>
      <p:ext uri="{BB962C8B-B14F-4D97-AF65-F5344CB8AC3E}">
        <p14:creationId xmlns:p14="http://schemas.microsoft.com/office/powerpoint/2010/main" val="21188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30" y="212035"/>
            <a:ext cx="8336539" cy="6486149"/>
          </a:xfrm>
        </p:spPr>
      </p:pic>
    </p:spTree>
    <p:extLst>
      <p:ext uri="{BB962C8B-B14F-4D97-AF65-F5344CB8AC3E}">
        <p14:creationId xmlns:p14="http://schemas.microsoft.com/office/powerpoint/2010/main" val="6745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64" y="189678"/>
            <a:ext cx="8513453" cy="6358814"/>
          </a:xfrm>
        </p:spPr>
      </p:pic>
    </p:spTree>
    <p:extLst>
      <p:ext uri="{BB962C8B-B14F-4D97-AF65-F5344CB8AC3E}">
        <p14:creationId xmlns:p14="http://schemas.microsoft.com/office/powerpoint/2010/main" val="227980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25" y="-160742"/>
            <a:ext cx="9085404" cy="6786011"/>
          </a:xfrm>
        </p:spPr>
      </p:pic>
    </p:spTree>
    <p:extLst>
      <p:ext uri="{BB962C8B-B14F-4D97-AF65-F5344CB8AC3E}">
        <p14:creationId xmlns:p14="http://schemas.microsoft.com/office/powerpoint/2010/main" val="394669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960"/>
    </mc:Choice>
    <mc:Fallback xmlns="">
      <p:transition advTm="296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11" y="189107"/>
            <a:ext cx="9382649" cy="6277845"/>
          </a:xfrm>
        </p:spPr>
      </p:pic>
    </p:spTree>
    <p:extLst>
      <p:ext uri="{BB962C8B-B14F-4D97-AF65-F5344CB8AC3E}">
        <p14:creationId xmlns:p14="http://schemas.microsoft.com/office/powerpoint/2010/main" val="129040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24" y="280022"/>
            <a:ext cx="9319551" cy="6218684"/>
          </a:xfrm>
        </p:spPr>
      </p:pic>
    </p:spTree>
    <p:extLst>
      <p:ext uri="{BB962C8B-B14F-4D97-AF65-F5344CB8AC3E}">
        <p14:creationId xmlns:p14="http://schemas.microsoft.com/office/powerpoint/2010/main" val="397665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229" y="-102727"/>
            <a:ext cx="6339542" cy="7104518"/>
          </a:xfrm>
        </p:spPr>
      </p:pic>
    </p:spTree>
    <p:extLst>
      <p:ext uri="{BB962C8B-B14F-4D97-AF65-F5344CB8AC3E}">
        <p14:creationId xmlns:p14="http://schemas.microsoft.com/office/powerpoint/2010/main" val="53623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30" y="-2724781"/>
            <a:ext cx="7985626" cy="10171764"/>
          </a:xfrm>
        </p:spPr>
      </p:pic>
    </p:spTree>
    <p:extLst>
      <p:ext uri="{BB962C8B-B14F-4D97-AF65-F5344CB8AC3E}">
        <p14:creationId xmlns:p14="http://schemas.microsoft.com/office/powerpoint/2010/main" val="9279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11" y="-152067"/>
            <a:ext cx="4677577" cy="6773491"/>
          </a:xfrm>
        </p:spPr>
      </p:pic>
    </p:spTree>
    <p:extLst>
      <p:ext uri="{BB962C8B-B14F-4D97-AF65-F5344CB8AC3E}">
        <p14:creationId xmlns:p14="http://schemas.microsoft.com/office/powerpoint/2010/main" val="15071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255357"/>
            <a:ext cx="10170304" cy="7363353"/>
          </a:xfrm>
        </p:spPr>
      </p:pic>
    </p:spTree>
    <p:extLst>
      <p:ext uri="{BB962C8B-B14F-4D97-AF65-F5344CB8AC3E}">
        <p14:creationId xmlns:p14="http://schemas.microsoft.com/office/powerpoint/2010/main" val="16867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07" y="365125"/>
            <a:ext cx="9784460" cy="7338345"/>
          </a:xfrm>
        </p:spPr>
      </p:pic>
    </p:spTree>
    <p:extLst>
      <p:ext uri="{BB962C8B-B14F-4D97-AF65-F5344CB8AC3E}">
        <p14:creationId xmlns:p14="http://schemas.microsoft.com/office/powerpoint/2010/main" val="366111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78" y="261864"/>
            <a:ext cx="8585844" cy="6439383"/>
          </a:xfrm>
        </p:spPr>
      </p:pic>
    </p:spTree>
    <p:extLst>
      <p:ext uri="{BB962C8B-B14F-4D97-AF65-F5344CB8AC3E}">
        <p14:creationId xmlns:p14="http://schemas.microsoft.com/office/powerpoint/2010/main" val="234870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768" y="365125"/>
            <a:ext cx="8417208" cy="6286927"/>
          </a:xfrm>
        </p:spPr>
      </p:pic>
    </p:spTree>
    <p:extLst>
      <p:ext uri="{BB962C8B-B14F-4D97-AF65-F5344CB8AC3E}">
        <p14:creationId xmlns:p14="http://schemas.microsoft.com/office/powerpoint/2010/main" val="25909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49" y="0"/>
            <a:ext cx="4621184" cy="6780538"/>
          </a:xfrm>
        </p:spPr>
      </p:pic>
    </p:spTree>
    <p:extLst>
      <p:ext uri="{BB962C8B-B14F-4D97-AF65-F5344CB8AC3E}">
        <p14:creationId xmlns:p14="http://schemas.microsoft.com/office/powerpoint/2010/main" val="42562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95" y="-236487"/>
            <a:ext cx="9295750" cy="6943122"/>
          </a:xfrm>
        </p:spPr>
      </p:pic>
    </p:spTree>
    <p:extLst>
      <p:ext uri="{BB962C8B-B14F-4D97-AF65-F5344CB8AC3E}">
        <p14:creationId xmlns:p14="http://schemas.microsoft.com/office/powerpoint/2010/main" val="6518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88"/>
    </mc:Choice>
    <mc:Fallback xmlns="">
      <p:transition advTm="3088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72" y="172278"/>
            <a:ext cx="9134059" cy="6367744"/>
          </a:xfrm>
        </p:spPr>
      </p:pic>
    </p:spTree>
    <p:extLst>
      <p:ext uri="{BB962C8B-B14F-4D97-AF65-F5344CB8AC3E}">
        <p14:creationId xmlns:p14="http://schemas.microsoft.com/office/powerpoint/2010/main" val="259331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63" y="174744"/>
            <a:ext cx="9610750" cy="6407166"/>
          </a:xfrm>
        </p:spPr>
      </p:pic>
    </p:spTree>
    <p:extLst>
      <p:ext uri="{BB962C8B-B14F-4D97-AF65-F5344CB8AC3E}">
        <p14:creationId xmlns:p14="http://schemas.microsoft.com/office/powerpoint/2010/main" val="395383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644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  <a:latin typeface="Banff" pitchFamily="2" charset="0"/>
              </a:rPr>
              <a:t>    </a:t>
            </a:r>
            <a:br>
              <a:rPr lang="pl-PL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sz="6700" dirty="0" smtClean="0">
                <a:solidFill>
                  <a:srgbClr val="FF0000"/>
                </a:solidFill>
                <a:latin typeface="Banff" pitchFamily="2" charset="0"/>
              </a:rPr>
              <a:t>Nie zapomnijcie tamtych dni…..</a:t>
            </a:r>
            <a:br>
              <a:rPr lang="pl-PL" sz="6700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dirty="0" smtClean="0">
                <a:solidFill>
                  <a:srgbClr val="FF0000"/>
                </a:solidFill>
                <a:latin typeface="Banff" pitchFamily="2" charset="0"/>
              </a:rPr>
              <a:t>          </a:t>
            </a:r>
            <a:r>
              <a:rPr lang="pl-PL" dirty="0">
                <a:solidFill>
                  <a:srgbClr val="FF0000"/>
                </a:solidFill>
                <a:latin typeface="Banff" pitchFamily="2" charset="0"/>
              </a:rPr>
              <a:t>śpiewał Maciej Pietrzyk</a:t>
            </a:r>
            <a:r>
              <a:rPr lang="pl-PL" dirty="0" smtClean="0">
                <a:solidFill>
                  <a:srgbClr val="FF0000"/>
                </a:solidFill>
                <a:latin typeface="Banff" pitchFamily="2" charset="0"/>
              </a:rPr>
              <a:t> </a:t>
            </a:r>
            <a:br>
              <a:rPr lang="pl-PL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dirty="0" smtClean="0">
                <a:solidFill>
                  <a:srgbClr val="FF0000"/>
                </a:solidFill>
                <a:latin typeface="Banff" pitchFamily="2" charset="0"/>
              </a:rPr>
              <a:t>                    </a:t>
            </a:r>
            <a:endParaRPr lang="pl-PL" sz="3600" dirty="0">
              <a:solidFill>
                <a:srgbClr val="FF0000"/>
              </a:solidFill>
              <a:latin typeface="Banff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345635"/>
            <a:ext cx="10515600" cy="3831328"/>
          </a:xfrm>
        </p:spPr>
        <p:txBody>
          <a:bodyPr>
            <a:normAutofit fontScale="70000" lnSpcReduction="20000"/>
          </a:bodyPr>
          <a:lstStyle/>
          <a:p>
            <a:endParaRPr lang="pl-PL" dirty="0" smtClean="0"/>
          </a:p>
          <a:p>
            <a:pPr marL="0" indent="0">
              <a:buNone/>
            </a:pPr>
            <a:r>
              <a:rPr lang="pl-PL" sz="5200" dirty="0">
                <a:solidFill>
                  <a:srgbClr val="FF0000"/>
                </a:solidFill>
                <a:latin typeface="Banff" pitchFamily="2" charset="0"/>
              </a:rPr>
              <a:t> </a:t>
            </a:r>
            <a:r>
              <a:rPr lang="pl-PL" sz="5200" dirty="0" smtClean="0">
                <a:solidFill>
                  <a:srgbClr val="FF0000"/>
                </a:solidFill>
                <a:latin typeface="Banff" pitchFamily="2" charset="0"/>
              </a:rPr>
              <a:t>     </a:t>
            </a:r>
            <a:r>
              <a:rPr lang="pl-PL" sz="6200" dirty="0" smtClean="0">
                <a:solidFill>
                  <a:srgbClr val="FF0000"/>
                </a:solidFill>
                <a:latin typeface="Banff" pitchFamily="2" charset="0"/>
              </a:rPr>
              <a:t>Ciąg dalszy  może nastąpić </a:t>
            </a:r>
            <a:br>
              <a:rPr lang="pl-PL" sz="6200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sz="6200" dirty="0" smtClean="0">
                <a:solidFill>
                  <a:srgbClr val="FF0000"/>
                </a:solidFill>
                <a:latin typeface="Banff" pitchFamily="2" charset="0"/>
              </a:rPr>
              <a:t>      </a:t>
            </a:r>
            <a:br>
              <a:rPr lang="pl-PL" sz="6200" dirty="0" smtClean="0">
                <a:solidFill>
                  <a:srgbClr val="FF0000"/>
                </a:solidFill>
                <a:latin typeface="Banff" pitchFamily="2" charset="0"/>
              </a:rPr>
            </a:br>
            <a:r>
              <a:rPr lang="pl-PL" sz="6200" dirty="0" smtClean="0">
                <a:solidFill>
                  <a:srgbClr val="FF0000"/>
                </a:solidFill>
                <a:latin typeface="Banff" pitchFamily="2" charset="0"/>
              </a:rPr>
              <a:t>     już w tej kadencji Parlamentu..</a:t>
            </a:r>
          </a:p>
          <a:p>
            <a:endParaRPr lang="pl-PL" sz="3600" dirty="0">
              <a:solidFill>
                <a:srgbClr val="FF0000"/>
              </a:solidFill>
              <a:latin typeface="Banff" pitchFamily="2" charset="0"/>
            </a:endParaRPr>
          </a:p>
          <a:p>
            <a:pPr marL="0" indent="0" algn="r">
              <a:buNone/>
            </a:pPr>
            <a:r>
              <a:rPr lang="pl-PL" sz="3600" dirty="0" smtClean="0">
                <a:solidFill>
                  <a:srgbClr val="FF0000"/>
                </a:solidFill>
                <a:latin typeface="Banff" pitchFamily="2" charset="0"/>
              </a:rPr>
              <a:t>                   </a:t>
            </a:r>
            <a:r>
              <a:rPr lang="pl-PL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nff" pitchFamily="2" charset="0"/>
              </a:rPr>
              <a:t>Zygmunt Gutowski</a:t>
            </a:r>
            <a:br>
              <a:rPr lang="pl-PL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nff" pitchFamily="2" charset="0"/>
              </a:rPr>
            </a:br>
            <a:r>
              <a:rPr lang="pl-PL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nff" pitchFamily="2" charset="0"/>
              </a:rPr>
              <a:t/>
            </a:r>
            <a:br>
              <a:rPr lang="pl-PL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nff" pitchFamily="2" charset="0"/>
              </a:rPr>
            </a:br>
            <a:r>
              <a:rPr lang="pl-PL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nff" pitchFamily="2" charset="0"/>
              </a:rPr>
              <a:t>                </a:t>
            </a:r>
            <a:r>
              <a:rPr lang="pl-PL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nff" pitchFamily="2" charset="0"/>
              </a:rPr>
              <a:t>strona Solidarności Radia i Telewizji                                 </a:t>
            </a:r>
            <a:br>
              <a:rPr lang="pl-PL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nff" pitchFamily="2" charset="0"/>
              </a:rPr>
            </a:br>
            <a:r>
              <a:rPr lang="pl-PL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nff" pitchFamily="2" charset="0"/>
              </a:rPr>
              <a:t>                                                                    </a:t>
            </a:r>
          </a:p>
          <a:p>
            <a:pPr marL="0" indent="0" algn="r">
              <a:buNone/>
            </a:pPr>
            <a:r>
              <a:rPr lang="pl-PL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nff" pitchFamily="2" charset="0"/>
              </a:rPr>
              <a:t>Warszawa, 10 grudnia 2015  </a:t>
            </a:r>
            <a:r>
              <a:rPr lang="pl-PL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nff" pitchFamily="2" charset="0"/>
                <a:hlinkClick r:id="rId2"/>
              </a:rPr>
              <a:t>www.warszawa.mazowsze.pl</a:t>
            </a:r>
            <a:r>
              <a:rPr lang="pl-PL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nff" pitchFamily="2" charset="0"/>
              </a:rPr>
              <a:t> </a:t>
            </a:r>
            <a:endParaRPr lang="pl-PL" sz="2600" dirty="0">
              <a:solidFill>
                <a:schemeClr val="tx1">
                  <a:lumMod val="95000"/>
                  <a:lumOff val="5000"/>
                </a:schemeClr>
              </a:solidFill>
              <a:latin typeface="Banf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31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340853" cy="7433734"/>
          </a:xfrm>
        </p:spPr>
      </p:pic>
    </p:spTree>
    <p:extLst>
      <p:ext uri="{BB962C8B-B14F-4D97-AF65-F5344CB8AC3E}">
        <p14:creationId xmlns:p14="http://schemas.microsoft.com/office/powerpoint/2010/main" val="78328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01" y="-513916"/>
            <a:ext cx="7082109" cy="9739985"/>
          </a:xfrm>
        </p:spPr>
      </p:pic>
    </p:spTree>
    <p:extLst>
      <p:ext uri="{BB962C8B-B14F-4D97-AF65-F5344CB8AC3E}">
        <p14:creationId xmlns:p14="http://schemas.microsoft.com/office/powerpoint/2010/main" val="422331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12</Words>
  <Application>Microsoft Office PowerPoint</Application>
  <PresentationFormat>Panoramiczny</PresentationFormat>
  <Paragraphs>10</Paragraphs>
  <Slides>77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77</vt:i4>
      </vt:variant>
    </vt:vector>
  </HeadingPairs>
  <TitlesOfParts>
    <vt:vector size="82" baseType="lpstr">
      <vt:lpstr>Arial</vt:lpstr>
      <vt:lpstr>Banff</vt:lpstr>
      <vt:lpstr>Calibri</vt:lpstr>
      <vt:lpstr>Calibri Light</vt:lpstr>
      <vt:lpstr>Motyw pakietu Office</vt:lpstr>
      <vt:lpstr>          </vt:lpstr>
      <vt:lpstr>      Nie zapomnijmy tamtych dni…                        Zygmunt Gutowski                                        Solidarność RTV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Nie zapomnijcie tamtych dni…..           śpiewał Maciej Pietrzyk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Z Gutowski</dc:creator>
  <cp:lastModifiedBy>HP</cp:lastModifiedBy>
  <cp:revision>57</cp:revision>
  <dcterms:created xsi:type="dcterms:W3CDTF">2015-12-09T12:42:15Z</dcterms:created>
  <dcterms:modified xsi:type="dcterms:W3CDTF">2015-12-10T11:32:15Z</dcterms:modified>
</cp:coreProperties>
</file>